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FF0000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auto">
          <a:xfrm>
            <a:off x="384540" y="1722842"/>
            <a:ext cx="11449272" cy="3168352"/>
          </a:xfrm>
          <a:prstGeom prst="rect">
            <a:avLst/>
          </a:prstGeom>
          <a:noFill/>
          <a:ln w="19050" algn="ctr">
            <a:solidFill>
              <a:srgbClr val="2ABDF2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582" y="1412776"/>
            <a:ext cx="1839602" cy="55543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04913"/>
            <a:ext cx="11485848" cy="2792239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标题归纳题解题技巧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判断文章的结构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找到文章的中心句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判断标题的合理性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是否和主题密切相关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对比所有的选项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进行最佳选择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第四步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最佳标题通常具有准确性、覆盖性和醒目性。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527304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20888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是一篇说明文。文章主要讲述了人工智能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AI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在日常生活中的应用及其带来的优势与挑战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涉及教育、工作、医疗和娱乐等多个领域。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251" y="924337"/>
            <a:ext cx="10619910" cy="13525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Artificial Intelligence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no longer just an idea from sci-fi movies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now part of our everyday lives,from smartphones to how we learn and 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 is a powerful tool that helps solve problems,make decisions,and even create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with great power comes responsibility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责任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need to understand both its good sides and challenges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exciting area where AI shines is education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adjust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 to fit individual students,letting them learn at their own speed and in ways that work best for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example,AI tutors give quick feedback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learning faster and work better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schools use AI to design lesson plans or grade schoolwork,giving teachers helpful tips to improve their teaching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Still,we must be careful about unfairness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不合理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AI systems and make sure they don’t harm certain groups of students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 is also changing how we 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helps do repeating tasks,freeing us to focus on more creative 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Businesses use AI to study data and find trends,leading to smarter decisions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healthcare,AI helps diagnose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诊断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illnesses,create treatments,and even help in operations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However,AI’s rise brings worries about job loss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AI improves,some roles may disappear making it important for people to learn new skills and keep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adapting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daily life,AI adds convenience and fun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Assistants like Siri or Alexa help manage schedules,play music,or control home devices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 also provides entertainment,suggesting movies or music based on your tastes,or building lifelike game worlds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Yet we must stay careful to hidden problems like privacy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隐私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issues or false information spreading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 AI responsibly and in the right way matters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4931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future of AI is bright but not without challenges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must make sure that AI helps everyone by solving problems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Encouraging teamwork between researchers,developers,and lawmakers will help shape AI’s future wisely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short,AI is a game-changing tool that could change many parts of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Moving forward,we should welcome AI while keeping in mind its limits and risks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doing so,we can be sure that AI works as a positive tool,building a better future for 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2411739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passage,how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AI help in education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schools design more creative lessons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replaces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 in giving lessons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allows students to learn in the ways that meet their needs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parents make sure their children get fair scores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can adjust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 to fit individual students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ways that work best for them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帮助学生以个性化方式学习。故选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adapting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 in Paragraph 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old methods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a new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traditional jobs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fit a situation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AI improves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 new skills and keep adapting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可知，随着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的进步，这促使人们学习新技能、不断适应调整变得很重要。所以可推测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“adapting”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改变以适应新情况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179256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author feel about the future of AI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Fearful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negative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hopeful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uninterested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careful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7878" y="908720"/>
            <a:ext cx="4149980" cy="396757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361696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pc="-3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观点态度题。根据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future of AI is bright but not without challenges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shape AI’s future wisely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可知，作者的态度是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担忧但抱有希望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71301" y="1867471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best title for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 in education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Benefits with risks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AI’s power in daily life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Working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the AI age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1752" y="865110"/>
            <a:ext cx="3065308" cy="403650"/>
          </a:xfrm>
          <a:prstGeom prst="rect">
            <a:avLst/>
          </a:prstGeom>
        </p:spPr>
      </p:pic>
      <p:sp>
        <p:nvSpPr>
          <p:cNvPr id="6" name="内容占位符 2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标题归纳题。通读全文可知，全文围绕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的益处与风险展开，标题需涵盖双重性。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Benefits with risks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最全面。故选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3575</Words>
  <Application>WPS 演示</Application>
  <PresentationFormat>自定义</PresentationFormat>
  <Paragraphs>61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468</cp:revision>
  <dcterms:created xsi:type="dcterms:W3CDTF">2020-11-06T05:24:00Z</dcterms:created>
  <dcterms:modified xsi:type="dcterms:W3CDTF">2025-09-16T02:46:50Z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42BACD70597F42BF99988A6A9C4EAA77_12</vt:lpwstr>
  </property>
</Properties>
</file>